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71" r:id="rId2"/>
    <p:sldId id="267" r:id="rId3"/>
    <p:sldId id="269" r:id="rId4"/>
  </p:sldIdLst>
  <p:sldSz cx="18288000" cy="10287000"/>
  <p:notesSz cx="6858000" cy="9144000"/>
  <p:embeddedFontLst>
    <p:embeddedFont>
      <p:font typeface="Bauhaus 93" panose="04030905020B02020C02" pitchFamily="8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ppins" panose="00000500000000000000" pitchFamily="2" charset="0"/>
      <p:regular r:id="rId11"/>
      <p:bold r:id="rId12"/>
      <p:italic r:id="rId13"/>
      <p:boldItalic r:id="rId14"/>
    </p:embeddedFont>
    <p:embeddedFont>
      <p:font typeface="Poppins Bold" panose="00000800000000000000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4D834-1068-4D56-A9B1-74CE3A224835}" type="datetimeFigureOut">
              <a:rPr lang="es-EC" smtClean="0"/>
              <a:t>25/7/2024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321FA-B20E-4F9F-8EDD-A43A6F5C185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939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C31-18F0-4579-ACB3-DD8190026D3A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050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ta previa de imagen">
            <a:extLst>
              <a:ext uri="{FF2B5EF4-FFF2-40B4-BE49-F238E27FC236}">
                <a16:creationId xmlns:a16="http://schemas.microsoft.com/office/drawing/2014/main" id="{44B9AD0C-EECB-6C21-A523-5994FC87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613"/>
            <a:ext cx="1344403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0"/>
            <a:ext cx="18288000" cy="20193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Picture 2" descr="https://acacia.ucacue.edu.ec/wp-content/uploads/2024/04/banner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2" t="5791" r="30199" b="88734"/>
          <a:stretch/>
        </p:blipFill>
        <p:spPr bwMode="auto">
          <a:xfrm>
            <a:off x="15316200" y="13049"/>
            <a:ext cx="2362200" cy="194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3962400" y="2593924"/>
            <a:ext cx="15011399" cy="2631490"/>
            <a:chOff x="1773403" y="3265586"/>
            <a:chExt cx="15485897" cy="2631490"/>
          </a:xfrm>
        </p:grpSpPr>
        <p:sp>
          <p:nvSpPr>
            <p:cNvPr id="11" name="CuadroTexto 10"/>
            <p:cNvSpPr txBox="1"/>
            <p:nvPr/>
          </p:nvSpPr>
          <p:spPr>
            <a:xfrm>
              <a:off x="5905500" y="3265586"/>
              <a:ext cx="11353800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500" dirty="0"/>
                <a:t>CONGRESO INTERNACIONAL DE INVESTIGACIÓN EN CIENCIAS ADMINISTRATIVAS</a:t>
              </a:r>
              <a:endParaRPr lang="es-EC" sz="5500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773403" y="3541448"/>
              <a:ext cx="3960877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90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XXVIII</a:t>
              </a:r>
              <a:endParaRPr lang="es-EC" sz="9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Conector recto 16"/>
          <p:cNvCxnSpPr/>
          <p:nvPr/>
        </p:nvCxnSpPr>
        <p:spPr>
          <a:xfrm flipV="1">
            <a:off x="0" y="2090744"/>
            <a:ext cx="18288000" cy="4756"/>
          </a:xfrm>
          <a:prstGeom prst="line">
            <a:avLst/>
          </a:prstGeom>
          <a:ln w="79375"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8671774" y="6285219"/>
            <a:ext cx="34451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800" dirty="0">
                <a:solidFill>
                  <a:schemeClr val="bg1">
                    <a:lumMod val="65000"/>
                  </a:schemeClr>
                </a:solidFill>
                <a:latin typeface="Bauhaus 93" panose="04030905020B02020C02" pitchFamily="82" charset="0"/>
              </a:rPr>
              <a:t>. . . . .</a:t>
            </a:r>
            <a:endParaRPr lang="es-EC" sz="8800" dirty="0">
              <a:solidFill>
                <a:schemeClr val="bg1">
                  <a:lumMod val="65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16" y="4148148"/>
            <a:ext cx="3948784" cy="61776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3428999" y="5331795"/>
            <a:ext cx="13945171" cy="155427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Bauhaus 93" panose="04030905020B02020C02" pitchFamily="82" charset="0"/>
              </a:rPr>
              <a:t>LA ANALÍTICA DE DATOS EN LAS DECISIONES GLOBALES</a:t>
            </a:r>
            <a:endParaRPr lang="es-EC" sz="4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281353" y="190500"/>
            <a:ext cx="9167447" cy="1676400"/>
            <a:chOff x="281353" y="190500"/>
            <a:chExt cx="9167447" cy="1676400"/>
          </a:xfrm>
        </p:grpSpPr>
        <p:pic>
          <p:nvPicPr>
            <p:cNvPr id="34" name="Picture 2" descr="https://acacia.ucacue.edu.ec/wp-content/uploads/2024/04/banner2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1" t="6346" r="43029" b="87553"/>
            <a:stretch/>
          </p:blipFill>
          <p:spPr bwMode="auto">
            <a:xfrm>
              <a:off x="281353" y="190500"/>
              <a:ext cx="5281247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/>
            <p:cNvSpPr txBox="1"/>
            <p:nvPr/>
          </p:nvSpPr>
          <p:spPr>
            <a:xfrm>
              <a:off x="5562600" y="571500"/>
              <a:ext cx="3886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</a:rPr>
                <a:t>UNIDAD ACADÉMICA DE</a:t>
              </a:r>
            </a:p>
            <a:p>
              <a:r>
                <a:rPr lang="es-ES" b="1" dirty="0">
                  <a:solidFill>
                    <a:schemeClr val="bg1"/>
                  </a:solidFill>
                </a:rPr>
                <a:t>CIENCIAS ECONÓMICAS </a:t>
              </a:r>
            </a:p>
            <a:p>
              <a:r>
                <a:rPr lang="es-ES" b="1" dirty="0">
                  <a:solidFill>
                    <a:schemeClr val="bg1"/>
                  </a:solidFill>
                </a:rPr>
                <a:t>Y EMPRESARIALES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Conector recto 35"/>
            <p:cNvCxnSpPr/>
            <p:nvPr/>
          </p:nvCxnSpPr>
          <p:spPr>
            <a:xfrm>
              <a:off x="5410200" y="419100"/>
              <a:ext cx="0" cy="121781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EB60ED8-95C6-4BE1-8588-FD830E66B7C3}"/>
              </a:ext>
            </a:extLst>
          </p:cNvPr>
          <p:cNvSpPr txBox="1"/>
          <p:nvPr/>
        </p:nvSpPr>
        <p:spPr>
          <a:xfrm>
            <a:off x="4245848" y="7414873"/>
            <a:ext cx="13411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marR="454025">
              <a:spcAft>
                <a:spcPts val="0"/>
              </a:spcAft>
            </a:pP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XV Coloquio de posgrado </a:t>
            </a:r>
            <a:r>
              <a:rPr lang="es-EC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/ 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VIII Encuentro de jóvenes investigadores</a:t>
            </a:r>
            <a:endParaRPr lang="es-EC" sz="32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  <a:p>
            <a:pPr marL="241300" marR="454025" algn="ctr">
              <a:spcAft>
                <a:spcPts val="0"/>
              </a:spcAft>
            </a:pPr>
            <a:r>
              <a:rPr lang="es-E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s-EC" sz="280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Forma&#10;&#10;Descripción generada automáticamente">
            <a:extLst>
              <a:ext uri="{FF2B5EF4-FFF2-40B4-BE49-F238E27FC236}">
                <a16:creationId xmlns:a16="http://schemas.microsoft.com/office/drawing/2014/main" id="{CBA07F02-CC53-BC74-2ABB-A37F3D50E8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117042"/>
            <a:ext cx="16192500" cy="767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>
                <a:solidFill>
                  <a:srgbClr val="000000"/>
                </a:solidFill>
                <a:latin typeface="Poppins Bold"/>
              </a:rPr>
              <a:t>Título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1864EA-62CF-0A20-3525-E71E27F8337A}"/>
              </a:ext>
            </a:extLst>
          </p:cNvPr>
          <p:cNvSpPr txBox="1"/>
          <p:nvPr/>
        </p:nvSpPr>
        <p:spPr>
          <a:xfrm>
            <a:off x="1028700" y="2400299"/>
            <a:ext cx="161925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Poppins" panose="00000500000000000000" pitchFamily="2" charset="0"/>
                <a:cs typeface="Poppins" panose="00000500000000000000" pitchFamily="2" charset="0"/>
              </a:rPr>
              <a:t>Contenido</a:t>
            </a: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MX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BFC8A63-D097-DCB7-8DF2-92D432FB55CC}"/>
              </a:ext>
            </a:extLst>
          </p:cNvPr>
          <p:cNvSpPr txBox="1"/>
          <p:nvPr/>
        </p:nvSpPr>
        <p:spPr>
          <a:xfrm>
            <a:off x="7924800" y="942745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CAPÍTULO: “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340D02-B368-4599-AA95-2F8D6798BA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5"/>
            <a:ext cx="6019799" cy="13294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60E86762-1DA7-F0DC-6D70-590BC62F42FA}"/>
              </a:ext>
            </a:extLst>
          </p:cNvPr>
          <p:cNvGrpSpPr/>
          <p:nvPr/>
        </p:nvGrpSpPr>
        <p:grpSpPr>
          <a:xfrm>
            <a:off x="0" y="7962900"/>
            <a:ext cx="18285714" cy="4076056"/>
            <a:chOff x="1143" y="3771900"/>
            <a:chExt cx="18285714" cy="6514456"/>
          </a:xfrm>
        </p:grpSpPr>
        <p:pic>
          <p:nvPicPr>
            <p:cNvPr id="2" name="Imagen 1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358E545-45D0-C097-10EC-D92EF4E386B1}"/>
                </a:ext>
              </a:extLst>
            </p:cNvPr>
            <p:cNvPicPr/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66" b="-1"/>
            <a:stretch/>
          </p:blipFill>
          <p:spPr>
            <a:xfrm>
              <a:off x="1143" y="3771900"/>
              <a:ext cx="18285714" cy="6514456"/>
            </a:xfrm>
            <a:prstGeom prst="rect">
              <a:avLst/>
            </a:prstGeom>
          </p:spPr>
        </p:pic>
        <p:pic>
          <p:nvPicPr>
            <p:cNvPr id="4" name="Imagen 3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4E0C7F3-B8F3-6BF5-D158-A222CBB67598}"/>
                </a:ext>
              </a:extLst>
            </p:cNvPr>
            <p:cNvPicPr/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6" t="62606" r="15906" b="-1"/>
            <a:stretch/>
          </p:blipFill>
          <p:spPr>
            <a:xfrm>
              <a:off x="838200" y="5911166"/>
              <a:ext cx="7467600" cy="3846313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5A256BE8-916D-4634-8D3A-3B628F0FB2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7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1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47</Words>
  <Application>Microsoft Office PowerPoint</Application>
  <PresentationFormat>Personalizado</PresentationFormat>
  <Paragraphs>26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Times New Roman</vt:lpstr>
      <vt:lpstr>Bauhaus 93</vt:lpstr>
      <vt:lpstr>Poppins Bold</vt:lpstr>
      <vt:lpstr>Calibri</vt:lpstr>
      <vt:lpstr>Poppins</vt:lpstr>
      <vt:lpstr>Arial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Propuesta de Plantilla congreso</dc:title>
  <dc:creator>Lucero Rdz</dc:creator>
  <cp:lastModifiedBy>1</cp:lastModifiedBy>
  <cp:revision>13</cp:revision>
  <dcterms:created xsi:type="dcterms:W3CDTF">2006-08-16T00:00:00Z</dcterms:created>
  <dcterms:modified xsi:type="dcterms:W3CDTF">2024-07-25T20:26:12Z</dcterms:modified>
  <dc:identifier>DAFu0qWPYuk</dc:identifier>
</cp:coreProperties>
</file>