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914F6-4861-51A1-D474-E42BC1255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A4576F-F7F1-C2B4-DF63-DC65660A6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495984-C657-B1E3-4FCE-A9BF81F4A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A97045-2507-0B8D-E1D7-C79A7CC6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A1CC53-132E-751B-2D80-723F8BEF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77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5F62F-85B9-54DA-788F-25FAF915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32E2B0-D4A4-A0BE-13B4-E970E0EE3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AFB1C-EC78-4D43-0285-6B0943E9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616569-D2CF-82B2-17B3-90138FD2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E3BF1D-D7DF-6AF2-8919-1670AAD5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7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04EDE3-BBEE-18BC-947E-0D842F715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7F4D9C-73A0-42F0-EB8A-D2588CE70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8E1DDF-1982-E796-C854-B711EF84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A12A62-2D2E-F9C1-ABAE-4F4E347E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671A80-8E9A-2E18-1ECC-EAA71EAD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94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47E13-F5EA-E244-2879-87A9F0F6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B2039A-5BFE-E156-8F94-169D6D26A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979671-AD22-BE77-6B43-8DEDD296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0D70E8-C92B-340F-D9F9-B8CEEE09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D46D43-BA38-014D-FEA8-283AAA1A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52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46FA3-2C4B-79E4-EB04-F0F6AB5E5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B23A2-83AC-AE0E-7752-E479F1BDC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CC5CF2-A8E5-14CF-A64F-B0CBB74D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94795-F9AE-D49B-EEA4-B9434329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87D74B-67C6-22CB-4F23-FA01E9C9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74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AF6EA-CFEA-9DCD-253F-E1BA60E1B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F84D99-6C97-3958-ADD8-AAC27C7CA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F294C5-F658-4CD6-E46C-64041161D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85E661-4FF0-F392-0587-B44572BA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EBF9DF-47E3-AE21-5CAC-48030C81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65487B-585A-424C-DAC6-AF249196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87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80BC6-E48D-744F-02D3-C90681F2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686D33-F18F-0951-FDC8-2B9061D71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3D3B7-3E4D-1ECF-99C1-56578F5C6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81FB16-0CB4-1F50-FCC8-CF34F69F0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44F97B-390D-E358-6CD9-A08F0DDDD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BC3E88E-1704-4E62-0865-2BED98DF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1F9E287-D3E9-C072-BE8C-2A197A06F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1196C2B-10FB-300F-0C74-8B7C371A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018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116FA-7848-DC48-F218-A8B117F3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A3BD82-3083-EAE0-2098-881ED1EA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752B45-D35D-64F3-4BE0-28463CE4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D3640E-6D88-6B61-A564-B2F14CE48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395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427AF1-B84B-3323-BFF2-39A183E2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1626D1-4460-4312-9A5D-F0F28282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43649D-BFBE-66CB-79B5-F21B1FD1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63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297F2-6D3D-D827-FDFD-0F22F010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5FD694-98B7-15DA-D517-0BF79A06A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9C0C43-4FFF-4D86-92AF-80ED17AEF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338F14-EFDD-80D0-5693-65C624AF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453E29-0BF1-2B42-968B-DDF6A4D9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DB73A6-4CCC-7C0C-68FC-6C81F852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81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9C0FA-4585-8559-A60F-5F994FB9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3D3861-2C3E-04C8-C330-858842DF0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5EE612-26EA-E272-528C-816605CD0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0FBF87-7CCA-A087-4B44-13CBDE47E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3537F2-0B52-300C-DF46-B694E9FF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58CDEF-B12D-6F08-8629-BE7CBB35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9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4CE911-6CB1-A918-798F-65707FFB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EEF37E-47C6-0FC9-4E3C-EFA05501E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A5A05-5C15-A0C5-93AC-87154E676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9C5CDB-8F9D-420D-A2F2-0262937B72D3}" type="datetimeFigureOut">
              <a:rPr lang="es-ES" smtClean="0"/>
              <a:t>28/03/2025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302B24-210C-BFDC-3818-641143D85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078C5-4024-98B5-7B2E-DF771FC38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2DC32-E7E1-46AE-87A7-5B014CAF8C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40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CDE78CB-3656-B3E4-0A22-BAF8E0841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3"/>
            <a:ext cx="12192000" cy="683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7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0AFC39E-B482-8DF4-EB39-1A112F619FE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3"/>
            <a:ext cx="12192000" cy="683727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92A7410-4389-7DD4-BB60-F25F65F0D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SUBTÍTULO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A8D9B-BC17-AB0C-62A4-EF83B18AA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841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3B73C-BD91-66CC-B246-9D736D35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6632"/>
            <a:ext cx="10515600" cy="895546"/>
          </a:xfrm>
        </p:spPr>
        <p:txBody>
          <a:bodyPr/>
          <a:lstStyle/>
          <a:p>
            <a:r>
              <a:rPr lang="es-ES" dirty="0"/>
              <a:t>Tema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4B9C73F1-8063-E82B-0AE9-1DE035850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4153"/>
            <a:ext cx="10515600" cy="3942810"/>
          </a:xfrm>
        </p:spPr>
        <p:txBody>
          <a:bodyPr/>
          <a:lstStyle/>
          <a:p>
            <a:r>
              <a:rPr lang="es-ES" dirty="0"/>
              <a:t>Información</a:t>
            </a:r>
          </a:p>
        </p:txBody>
      </p:sp>
    </p:spTree>
    <p:extLst>
      <p:ext uri="{BB962C8B-B14F-4D97-AF65-F5344CB8AC3E}">
        <p14:creationId xmlns:p14="http://schemas.microsoft.com/office/powerpoint/2010/main" val="28149427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Presentación de PowerPoint</vt:lpstr>
      <vt:lpstr>SUBTÍTULO</vt:lpstr>
      <vt:lpstr>Tema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UCACUE</dc:creator>
  <cp:lastModifiedBy>UCACUE</cp:lastModifiedBy>
  <cp:revision>1</cp:revision>
  <dcterms:created xsi:type="dcterms:W3CDTF">2025-03-28T16:12:25Z</dcterms:created>
  <dcterms:modified xsi:type="dcterms:W3CDTF">2025-03-28T16:30:36Z</dcterms:modified>
</cp:coreProperties>
</file>